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8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1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0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9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3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8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0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17E9-2065-4195-8A41-90495B38E8F9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3B5C-53E0-44A6-A7E2-0BD3A4693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7C3E-FDF3-4D43-95FA-6F01F680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567"/>
            <a:ext cx="12192000" cy="3125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E30B89-3CCD-481B-A753-A1E7AC977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орога, Лес, Падение, Дорожка, Тащить, Деревья, Листва">
            <a:extLst>
              <a:ext uri="{FF2B5EF4-FFF2-40B4-BE49-F238E27FC236}">
                <a16:creationId xmlns:a16="http://schemas.microsoft.com/office/drawing/2014/main" id="{BF5B046E-1486-4694-B26D-BAB818B06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796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6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F4F57-31A1-4B01-961E-17E8C71F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B4EE3-66C9-4FF2-954B-AB801B292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853D34-DAF8-4AD3-B943-7F6394B52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" b="3265"/>
          <a:stretch/>
        </p:blipFill>
        <p:spPr bwMode="auto">
          <a:xfrm>
            <a:off x="1649093" y="0"/>
            <a:ext cx="8893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5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5ADEC-7AE0-4FE9-8B9B-A431A8E1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F8BDF-539D-4B8F-9198-BDB8602E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E632DB-A0F1-486C-A342-BA5EEEC00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21089"/>
          <a:stretch/>
        </p:blipFill>
        <p:spPr bwMode="auto">
          <a:xfrm>
            <a:off x="0" y="0"/>
            <a:ext cx="5789396" cy="39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958F363-A564-47A0-8B43-7E2AE32F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2504" y="2506662"/>
            <a:ext cx="7321421" cy="44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D60028-53E6-431D-9DFD-8AE53EC8D6EB}"/>
              </a:ext>
            </a:extLst>
          </p:cNvPr>
          <p:cNvSpPr txBox="1"/>
          <p:nvPr/>
        </p:nvSpPr>
        <p:spPr>
          <a:xfrm>
            <a:off x="838200" y="3620607"/>
            <a:ext cx="129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420CB-1588-4E22-A93D-94A2DF3A2912}"/>
              </a:ext>
            </a:extLst>
          </p:cNvPr>
          <p:cNvSpPr txBox="1"/>
          <p:nvPr/>
        </p:nvSpPr>
        <p:spPr>
          <a:xfrm>
            <a:off x="10313437" y="1700019"/>
            <a:ext cx="129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431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855A2-E2B2-47BE-8792-FA23BBF9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58A36-44DB-4D06-9CC3-52CAA0A9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97902A7-7012-4629-B750-9440C7F3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352" y="1466041"/>
            <a:ext cx="132507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ADEC-DAA4-47AE-865F-DF119783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F1D55-E4D2-4B66-9370-E59E43F53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00EF5C-D85A-4643-8A91-2DB3C1E3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63725" cy="66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7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8F65-FD41-438D-AEBA-FDA37B6F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08F87-CE2F-48E3-B322-0AFAF571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B0BCB6A-8EDB-4F08-B0B3-CA7695C8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5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Бобряшова В.Н.</dc:creator>
  <cp:lastModifiedBy>Бобряшова В.Н.</cp:lastModifiedBy>
  <cp:revision>1</cp:revision>
  <dcterms:created xsi:type="dcterms:W3CDTF">2021-11-04T08:51:02Z</dcterms:created>
  <dcterms:modified xsi:type="dcterms:W3CDTF">2021-11-04T09:20:36Z</dcterms:modified>
</cp:coreProperties>
</file>